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1737360" cy="68580"/>
          </a:xfrm>
          <a:prstGeom prst="rect">
            <a:avLst/>
          </a:prstGeom>
          <a:solidFill>
            <a:srgbClr val="8EA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>
                <a:solidFill>
                  <a:srgbClr val="8EAAC8"/>
                </a:solidFill>
                <a:latin typeface="Microsoft YaHei"/>
              </a:rPr>
              <a:t>实验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0972800" cy="146304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80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分布式连接：瓶颈从 CPU 变成网络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10972800" cy="109728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D6E2EE"/>
                </a:solidFill>
                <a:latin typeface="Microsoft YaHei"/>
              </a:rPr>
              <a:t>优化目标从「算得快」变成「少搬数据」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10972800" cy="18288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三种策略：整表传输 / 广播连接 / 半连接归约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实测：508 KB / 1,523 KB / 383 KB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工程现实：Spark autoBroadcastJoinThreshold = 10 MB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为什么分布式连接不一样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2/7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单机：数据在内存里，瓶颈是 CPU 与 cache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分布式：数据在网络另一头，瓶颈是带宽与延迟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一次网络往返 ≈ 几十微秒到毫秒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比一次内存访问慢 5～6 个数量级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所以优化目标变了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从「算得快」变成「少搬数据」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三种数据移动策略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3/7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整表传输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把一张表整个发到另一张表所在节点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移动量 = 小表大小；简单，但无并行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广播连接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小表复制到每个节点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移动量 = 节点数 × |小表|；小表足够小时最优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半连接归约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先只发连接键的投影，过滤后再发过滤后的数据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移动量 = |π_key| + |过滤后的表|；过滤选择性好时最优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实测：三种策略的传输量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4/7</a:t>
            </a:r>
          </a:p>
        </p:txBody>
      </p:sp>
      <p:pic>
        <p:nvPicPr>
          <p:cNvPr id="5" name="Picture 4" descr="fig_distjo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188720"/>
            <a:ext cx="9235440" cy="47048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63040" y="5943600"/>
            <a:ext cx="9235440" cy="6400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45920" y="5989320"/>
            <a:ext cx="8869680" cy="54864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persons = 5,000 条 × 60 B，books = 10,000 条 × 52 B，3 个节点。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实测数据（3 个节点）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5/7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9440"/>
                <a:gridCol w="3139440"/>
                <a:gridCol w="313944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策略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传输量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适用条件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整表传输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508 KB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小表能整个发走，实现最简单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广播连接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1,523 KB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小表足够小，换取并行度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半连接归约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383 KB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过滤选择性好时最优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3675888"/>
            <a:ext cx="9418320" cy="566928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3730752"/>
            <a:ext cx="9144000" cy="50292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>
                <a:solidFill>
                  <a:srgbClr val="1F4E79"/>
                </a:solidFill>
                <a:latin typeface="Microsoft YaHei"/>
              </a:rPr>
              <a:t>半连接归约最省，但它多一轮网络往返——省带宽与省延迟常常冲突。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工程现实与 GIS 迁移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6/7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Spark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spark.sql.autoBroadcastJoinThreshold = 10 MB（默认）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超过则不用广播连接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AQE（自适应查询执行，Spark 3.2 起默认开启）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运行时拿到真实大小后，把已计划的 sort-merge join 换成 broadcast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GIS 迁移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空间连接 = 分布式连接 + 空间谓词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Apache Sedona：空间连接与空间谓词下推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先用包围盒做半连接归约，再算真实几何关系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 15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7/7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1560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645920"/>
            <a:ext cx="9875520" cy="36576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分布式环境下瓶颈从 CPU 变为网络，优化目标从「算得快」变为「少搬数据」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整表传输 508 KB / 广播 1,523 KB / 半连接归约 383 KB（3 节点实测）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广播用带宽换并行度；半连接归约用额外一轮往返换更小的传输量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Spark：autoBroadcastJoinThreshold = 10 MB；AQE 可运行时改计划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GIS 中的空间连接：Apache Sedona，先用包围盒归约再算真实几何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