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连接顺序枚举：优化器怎样不枚举全部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n 张表的连接顺序有多少种？怎样只枚举合法的？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连接图形状决定合法顺序的数量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三种算法：DPsize / DPsub / DPccp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实测：链形 n=6，150 → 99 → 35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问题建模：连接图与「问题」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连接图：一个节点一张表，一条边一个连接谓词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图的形状决定有多少合法连接顺序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链形 / 星形 / 环形 / 团形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「问题」（Problem）= 一组关系的集合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用位掩码编码：第 i 位为 1 表示关系 i 在集合里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于是集合运算变成位运算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并集 |、交集 &amp;、是否包含关系 i = 一次位测试</a:t>
            </a:r>
          </a:p>
        </p:txBody>
      </p:sp>
      <p:pic>
        <p:nvPicPr>
          <p:cNvPr id="6" name="Picture 5" descr="fig_join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17098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位掩码是枚举算法的基础——它的效率直接决定优化器能撑到多少张表。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搜索空间有多大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不剪枝的话，计划数量爆炸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左深树：n!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右深树：n!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bushy 树：n! · C(n−1) = (2n−2)!/(n−1)!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Catalan 数增长阶 Θ(4^n / n^(3/2))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所以优化器必须避免枚举全部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这也解释了「禁止笛卡尔积」为什么是硬约束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三种动态规划算法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共享同一个最优子结构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best[S] = min over 连通划分 S = S1 ∪ S2 of cost(best[S1] ⋈ best[S2])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差别只在「访问哪些子问题、以什么顺序」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DPsize：按结果集大小枚举（先 2 表再 3 表……）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→ 会枚举出重叠对、笛卡尔积对，需事后过滤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DPsub：对每个子集枚举其子集划分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→ 不产生重叠对，但仍可能不连通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DPccp：只枚举连通互补对（csg-cmp pair）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→ 枚举出来的就是合法的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出处：Moerkotte &amp; Neumann, VLDB 2006。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实测：三种算法的枚举量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5/9</a:t>
            </a:r>
          </a:p>
        </p:txBody>
      </p:sp>
      <p:pic>
        <p:nvPicPr>
          <p:cNvPr id="5" name="Picture 4" descr="fig_dp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6670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n = 6，四种连接图形状下 DPsize / DPsub / DPccp 的子问题枚举次数对比。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实测枚举量（n = 6，运行仓库枚举器得到）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4580"/>
                <a:gridCol w="2354580"/>
                <a:gridCol w="2354580"/>
                <a:gridCol w="23545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连接图形状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DPsize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DPsub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DPccp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链形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150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99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星形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350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211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80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环形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261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187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团形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1,171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301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301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17880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23367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口径：三个算法都对对称对去重，每个连接对只计一次。图越稀疏 DPccp 省得越多；团形下它与 DPsub 相等。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基数估计误差会沿连接链指数放大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7/9</a:t>
            </a:r>
          </a:p>
        </p:txBody>
      </p:sp>
      <p:pic>
        <p:nvPicPr>
          <p:cNvPr id="5" name="Picture 4" descr="fig_cardina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47048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若每层系统性高估 1.6 倍，第 6 层的估计就是真值的 10.49 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工程现实：优化器也会认输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精确 DP 在表数多时太贵，PostgreSQL 会切换策略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geqo_threshold = 12（默认）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FROM 项数达到 12 → 改用遗传优化器 GEQO 随机搜索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join_collapse_limit = 8（默认）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控制显式 JOIN 能被压平重排的上限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设为 1 则完全按书写顺序连接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代价模型参数（官方默认）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seq_page_cost=1.0、random_page_cost=4.0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cpu_tuple_cost=0.01、cpu_index_tuple_cost=0.005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调低 random_page_cost → 更倾向索引扫描（SSD 环境常见调优）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14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9/9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连接图形状决定合法顺序数量；集合用位掩码编码，集合运算变位运算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bushy 树计划数 = (2n−2)!/(n−1)!，增长阶 Θ(4^n/n^(3/2))，必须剪枝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DPsize / DPsub / DPccp 共享同一 DP 表，差别只在访问哪些子问题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实测（n=6，链形）：150 → 99 → 35；团形下 DPsub = DPccp = 301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基数估计误差指数放大：每层高估 1.6×，第 6 层就是 10.49 倍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PostgreSQL：geqo_threshold=12、join_collapse_limit=8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