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1737360" cy="68580"/>
          </a:xfrm>
          <a:prstGeom prst="rect">
            <a:avLst/>
          </a:prstGeom>
          <a:solidFill>
            <a:srgbClr val="8EA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515600" cy="9144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>
                <a:solidFill>
                  <a:srgbClr val="8EAAC8"/>
                </a:solidFill>
                <a:latin typeface="Microsoft YaHei"/>
              </a:rPr>
              <a:t>实验 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0972800" cy="146304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800"/>
              </a:spcAft>
            </a:pPr>
            <a:r>
              <a:rPr sz="4000" b="1">
                <a:solidFill>
                  <a:srgbClr val="FFFFFF"/>
                </a:solidFill>
                <a:latin typeface="Microsoft YaHei"/>
              </a:rPr>
              <a:t>在线聚合：边扫边给带误差条的估值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00400"/>
            <a:ext cx="10972800" cy="109728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D6E2EE"/>
                </a:solidFill>
                <a:latin typeface="Microsoft YaHei"/>
              </a:rPr>
              <a:t>不必等扫描结束——先给一个区间，再慢慢收窄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80560"/>
            <a:ext cx="10972800" cy="18288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关键：随机顺序扫描，使已扫描部分成为随机样本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公式：x̄ ± 1.96 · SE，区间宽度按 1/√m 收缩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出处：Hellerstein et al., SIGMOD 1997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为什么需要在线聚合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2/8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全表 AVG 要等扫描跑完才有答案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数据量到亿级时，等待时间以分钟计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而很多分析场景只需要「大概是多少」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探索性分析：先看量级，再决定要不要精算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在线聚合的做法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边扫边报一个带误差条的估计值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用户可以随时叫停，也可以等它收敛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为什么必须随机顺序扫描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3/8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这是整个方法成立的前提，必须讲透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若按主键顺序扫，前 10% 可能是某个特定区段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那样样本有偏，估计值不可信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随机顺序下，已扫描的 m 条就是总体的简单随机样本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于是可以用样本均值推断总体均值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置信区间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x̄ ± 1.96 × SE，其中 SE = √(s²/m)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宽度按 1/√m 收缩：样本量翻 4 倍，误差才减半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实测：估计值随扫描进度的收敛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4/8</a:t>
            </a:r>
          </a:p>
        </p:txBody>
      </p:sp>
      <p:pic>
        <p:nvPicPr>
          <p:cNvPr id="5" name="Picture 4" descr="fig_online_ag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188720"/>
            <a:ext cx="9235440" cy="35839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63040" y="5943600"/>
            <a:ext cx="9235440" cy="6400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45920" y="5989320"/>
            <a:ext cx="8869680" cy="54864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n = 200,000（Gamma 分布，固定种子）：扫到 10% 时已给出可用区间；扫完时估计贴住真值线。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实测数据（n = 200,000，真值 50.0996，default_rng(0)）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5/8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371600"/>
          <a:ext cx="941832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9440"/>
                <a:gridCol w="3139440"/>
                <a:gridCol w="3139440"/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扫描进度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估计均值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95% 置信区间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10%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50.44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较宽，仍覆盖真值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50%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50.06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明显收窄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100%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50.10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±0.155（宽度 0.310）</a:t>
                      </a:r>
                    </a:p>
                  </a:txBody>
                  <a:tcPr anchor="ctr" marL="91440" marR="9144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71600" y="3675888"/>
            <a:ext cx="9418320" cy="566928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54480" y="3730752"/>
            <a:ext cx="9144000" cy="50292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0">
                <a:solidFill>
                  <a:srgbClr val="1F4E79"/>
                </a:solidFill>
                <a:latin typeface="Microsoft YaHei"/>
              </a:rPr>
              <a:t>区间宽度按 1/√m 收缩——想让误差减半，样本量要翻 4 倍。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易混淆：什么不是在线聚合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6/8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DuckDB 的进度条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只报「完成百分比 + ETA」，不做统计抽样、不给估计值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它不是在线聚合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BigQuery 的 APPROX_* 函数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基于 sketch（HyperLogLog 等）的概率数据结构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是另一条技术路线，不是同一个东西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判断标准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有没有给出「估计值 + 误差条」？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实验流程与思考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7/8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流程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① 跑通 notebook，记录 10% / 50% / 100% 三个点上的区间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② 把横轴换成 1/√m，验证区间宽度是否线性收缩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③ 改成按主键顺序扫描，观察区间是否仍覆盖真值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④ 换一份偏态更重的数据（如对数正态），看收敛变慢多少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思考题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为什么数据量小的时候在线聚合没有意义？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如果扫描顺序不可控（如只能按索引顺序），还能做在线聚合吗？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实验 13 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8/8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371600"/>
            <a:ext cx="10515600" cy="4206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645920"/>
            <a:ext cx="9875520" cy="36576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在线聚合边扫边报带误差条的估计值，用户可随时叫停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前提是以随机顺序扫描，使已扫描部分成为总体的随机样本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区间 x̄ ± 1.96·SE，SE = √(s²/m)，宽度按 1/√m 收缩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实测（n=200,000）：10% 时区间已覆盖真值；100% 时估计 50.0996 = 真值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DuckDB 进度条、BigQuery APPROX_* 都不是在线聚合——判断标准是给不给误差条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