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Top-k：ORDER BY … LIMIT k 不必全排序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维护一个大小为 k 的堆，边扫边淘汰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时间 O(n log k)，内存 O(k)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实测：k=10 时 17.7 ms vs 301.0 ms（17×）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但 k 接近 n 时堆反而更慢（0.47×）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核心思想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全排序 O(n log n)：算了太多你不需要的信息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你只要前 k 个，不必知道第 k+1 名之后的顺序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做法：维护一个大小为 k 的堆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扫到新元素，若它优于当前第 k 名 → 插入并淘汰最差的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劣于第 k 名 → 直接丢弃，不做任何工作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时间 O(n log k)，内存 O(k)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实测：k 越大，堆的优势越小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3/7</a:t>
            </a:r>
          </a:p>
        </p:txBody>
      </p:sp>
      <p:pic>
        <p:nvPicPr>
          <p:cNvPr id="5" name="Picture 4" descr="fig_top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6382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n = 1,000,000。k=10 时堆快 17×；k=100,000 时堆反而慢到 0.47×。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实测数据（n = 1,000,000）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4/7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2354580"/>
                <a:gridCol w="2354580"/>
                <a:gridCol w="23545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k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全排序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堆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加速比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301.0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17.7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17×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304.3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27.6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11×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354.5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91.5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3.9×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100,000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350.6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738.4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0.47×（堆更慢）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17880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23367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这张表本身就是最好的教学材料：任何优化都有适用区间。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 k 大了堆会输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堆的每一步都要 O(log k) 维护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k 越大，log k 越大，且「命中替换」的概率也越高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k → n 时，堆退化成一次堆排序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而全排序用的是高度优化的 C 实现（Timsort）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Python 里的手写堆循环扛不过 C 层的内建排序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结论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k ≪ n 时用堆；k 接近 n 时直接排序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真实系统会设阈值，两种实现切换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在真实数据库中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PostgreSQL 的实现叫 top-N heapsort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EXPLAIN ANALYZE 里能看到 Sort Method: top-N heapsort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看到它就说明数据库没有做全排序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GIS 场景的对应问题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「离我最近的 10 个 POI」= 空间 Top-k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先按空间索引取候选，再对候选做 Top-k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不要在整张表上算距离再排序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12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7/7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Top-k 用大小为 k 的堆：O(n log k) 时间、O(k) 内存，不需要全排序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实测（n=1e6）：k=10 → 17×；k=1,000 → 11×；k=10,000 → 3.9×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k=100,000 时堆反而更慢（0.47×）——优化有适用边界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PostgreSQL 中对应实现为 top-N heapsort，可在 EXPLAIN ANALYZE 中看到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GIS 中的「最近 k 个 POI」：先用空间索引取候选，再做 Top-k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