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1737360" cy="68580"/>
          </a:xfrm>
          <a:prstGeom prst="rect">
            <a:avLst/>
          </a:prstGeom>
          <a:solidFill>
            <a:srgbClr val="8EA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515600" cy="9144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>
                <a:solidFill>
                  <a:srgbClr val="8EAAC8"/>
                </a:solidFill>
                <a:latin typeface="Microsoft YaHei"/>
              </a:rPr>
              <a:t>实验 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0972800" cy="146304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800"/>
              </a:spcAft>
            </a:pPr>
            <a:r>
              <a:rPr sz="4000" b="1">
                <a:solidFill>
                  <a:srgbClr val="FFFFFF"/>
                </a:solidFill>
                <a:latin typeface="Microsoft YaHei"/>
              </a:rPr>
              <a:t>外部归并排序：内存装不下时怎么排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00400"/>
            <a:ext cx="10972800" cy="109728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D6E2EE"/>
                </a:solidFill>
                <a:latin typeface="Microsoft YaHei"/>
              </a:rPr>
              <a:t>两阶段：生成有序 run，再一趟趟归并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80560"/>
            <a:ext cx="10972800" cy="18288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核心公式：趟数 = 1 + ⌈log_(B−1) ⌈N/B⌉⌉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实测与公式完全一致（4 组参数）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工程现实：PostgreSQL work_mem 默认 4 MB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为什么需要外部排序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2/8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内存排序 O(n log n) 很快，但前提是装得下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数据大到装不下 → 必须借助磁盘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两阶段法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① run 生成：读一个内存大小的块 → 内存排序 → 写回磁盘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② 归并：把若干有序 run 并成更长的，直到只剩一个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一趟（pass）= 读一遍 + 写一遍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I/O 代价公式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3/8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N = 数据页数，B = 可用缓冲页数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趟数 = 1 + ⌈ log_(B−1) ⌈ N/B ⌉ ⌉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总 I/O = 2N × 趟数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两个「为什么」要讲清楚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因子 2：每趟既要读一遍、又要写一遍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底数 B−1：归并时要留 1 页做输出缓冲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所以 fan-in（一次能并多少个 run）= B − 1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实测：缓冲页数对 I/O 的影响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4/8</a:t>
            </a:r>
          </a:p>
        </p:txBody>
      </p:sp>
      <p:pic>
        <p:nvPicPr>
          <p:cNvPr id="5" name="Picture 4" descr="fig_extso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1188720"/>
            <a:ext cx="9235440" cy="363820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63040" y="5943600"/>
            <a:ext cx="9235440" cy="6400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45920" y="5989320"/>
            <a:ext cx="8869680" cy="54864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数据 500 页，真实执行外部归并排序并统计读写页数；实测值与公式值逐组吻合。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实测 vs 公式（数据 500 页）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5/8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1371600"/>
          <a:ext cx="941832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4580"/>
                <a:gridCol w="2354580"/>
                <a:gridCol w="2354580"/>
                <a:gridCol w="2354580"/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缓冲页数 B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真实 I/O 页数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趟数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公式值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9,000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9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9,000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5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5,000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5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5,000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9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3,000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3,000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33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2,000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2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2,000</a:t>
                      </a:r>
                    </a:p>
                  </a:txBody>
                  <a:tcPr anchor="ctr" marL="91440" marR="9144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71600" y="4178808"/>
            <a:ext cx="9418320" cy="566928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54480" y="4233672"/>
            <a:ext cx="9144000" cy="50292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0">
                <a:solidFill>
                  <a:srgbClr val="1F4E79"/>
                </a:solidFill>
                <a:latin typeface="Microsoft YaHei"/>
              </a:rPr>
              <a:t>四组参数下实测与公式完全一致——公式不是摆设，是可以被验证的。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工程现实：work_mem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6/8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PostgreSQL 的 work_mem 默认 4 MB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它是排序 / 哈希表落盘前的内存上限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一个复杂查询可能并发多个排序操作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每个排序操作各能占用一份 work_mem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所以总内存可能是 work_mem 的数倍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调大 work_mem 未必是好事（并发查询会挤爆内存）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免排序的捷径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若排序键上有 B+ 树聚簇索引，顺序遍历索引即可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实验流程与思考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7/8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流程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① 固定 N = 500 页，改 B ∈ {3, 5, 9, 33}，记录真实 I/O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② 用公式手算，与实测逐行对照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③ 把 B 调到 500（一次装下），观察趟数变成多少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④ 画出「B — I/O」曲线，感受对数下降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思考题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为什么 fan-in 是 B−1 而不是 B？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如果允许「预读」多留几页输出，公式会怎么变？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实验 11 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8/8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371600"/>
            <a:ext cx="10515600" cy="4206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645920"/>
            <a:ext cx="9875520" cy="36576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两阶段：run 生成（内存块排序后写回）→ 多趟归并直到只剩一个 run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趟数 = 1 + ⌈log_(B−1) ⌈N/B⌉⌉，总 I/O = 2N × 趟数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实测（N=500）B=3→9000、B=5→5000、B=9→3000、B=33→2000，与公式完全一致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fan-in = B−1，因为归并时要留 1 页输出缓冲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PostgreSQL work_mem 默认 4 MB，且每个并发排序操作各占一份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