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共享扫描：多查询共用一次 I/O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三个查询都要扫同一张大表，一定要扫三遍吗？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核心：带宽是稀缺资源，不是 CPU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实测：1,200,000 → 400,000 次元组读取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难点：查询到达时间不同 → 循环扫描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问题：重复扫描浪费带宽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场景：多张表都要全表扫描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Q 个查询各扫一遍 = 读 Q × n 个元组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共享扫描只需读 n 个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省的是 I/O 与内存带宽，不是 CPU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这在分析型负载里很常见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多个分析师同时跑全表聚合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实测：读取的元组次数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3/7</a:t>
            </a:r>
          </a:p>
        </p:txBody>
      </p:sp>
      <p:pic>
        <p:nvPicPr>
          <p:cNvPr id="5" name="Picture 4" descr="fig_shared_sc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6382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400,000，3 个并发查询：独立扫描共读 1,200,000 次，共享扫描只读 400,000 次。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难点：查询是陆续到达的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理想情况：三个查询同时发起 → 一起扫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现实：查询 A 扫到一半，查询 B 才到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解决方案：循环扫描（circular scan）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后到的查询挂到正在运行的扫描上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从「当前位置」开始消费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一直消费到扫完一整圈，保证不漏数据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代价：单个查询的响应时间可能变长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它要等扫完一圈，而不是从头扫到尾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这是吞吐与延迟的取舍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出处：Zukowski et al., Cooperative Scans: Dynamic Bandwidth Sharing in a DBMS, VLDB 2007。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实测数据（n = 400,000，3 个查询）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方式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读取元组次数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各查询结果数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独立扫描（每个查询各扫一遍）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1,200,000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4006 / 3992 / 3927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共享扫描（一次物理扫描喂给三个查询）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400,000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4006 / 3992 / 3927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17296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22783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结果完全一致（4,006 / 3,992 / 3,927）——共享扫描不改变语义，只改变读取次数。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诚实的提醒：为什么墙上时钟没变快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I/O 次数降到 1/3，但本实验的墙上时钟未必改善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原因：这是纯 Python 的模拟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真实收益来自磁盘/内存带宽，Python 里瓶颈是解释器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所以要看「读取次数」这个指标，而不是秒表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这恰恰是一个重要的实验方法训练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选对指标，比跑出漂亮的数字更重要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10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7/7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多个查询扫同一张表时，只做一次物理扫描，把元组同时喂给所有活跃查询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实测：3 个查询 × 400,000 元组，读取次数 1,200,000 → 400,000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查询陆续到达时用循环扫描：后到者从当前位置开始，扫满一圈为止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代价是单查询延迟可能变长——吞吐与延迟的取舍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本实验要看「读取次数」而非墙上时钟：Python 无法复现磁盘带宽瓶颈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