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代码生成：把查询编译成专用代码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为什么「为这一条查询写一段代码」比「通用解释器」快？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对比：解释执行 vs 谓词内联的生成代码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实测：5.18 ms → 3.52 ms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反例：PostgreSQL 的 JIT 只在代价超阈值时才开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解释执行每条元组要付的代价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解释器是通用的：它不知道这条查询长什么样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每处理一条元组都要付出三类开销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① 函数调用：按算子类型走函数指针 / 虚函数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② 分支判断：运行时才知道谓词是哪一种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③ 装箱：中间元组要物化成对象再传递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这些开销与「算什么」无关，纯粹是解释的税</a:t>
            </a:r>
          </a:p>
        </p:txBody>
      </p:sp>
      <p:pic>
        <p:nvPicPr>
          <p:cNvPr id="6" name="Picture 5" descr="fig_push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971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实验 08 的 Push 流水线正是这种解释执行：next() 一层层往上传。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生成的专用代码长什么样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知道了查询结构，就可以把它「摊平」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谓词被内联进循环体，不再有函数调用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循环体是一条直线代码，没有类型分支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中间值留在寄存器里，不必装箱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经典做法：produce / consume 接口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每个算子提供 produce（准备）与 consume（消费）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把算子树「压平」成一段顺序代码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实测：解释执行 vs 生成代码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pic>
        <p:nvPicPr>
          <p:cNvPr id="5" name="Picture 4" descr="fig_code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382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books = 60,000 条，命中 29,895 条，取 5 次中位数：解释 5.18 ms，生成代码 3.52 ms（1.47×）。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实测数据（5 次中位数）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执行方式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耗时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相对解释执行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解释执行（逐条调用谓词函数）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5.18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1.00×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解释执行（多一层通用分派）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5.90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0.88×（更慢）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生成专用代码（谓词内联）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3.52 ms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1.47×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多一层通用分派反而更慢——说明「通用性」本身是有成本的。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必须讲的反例：编译不是免费的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编译本身要花时间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短查询：编译开销 &gt; 省下的执行时间 → 净亏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所以 PostgreSQL 设了 JIT 启用阈值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jit_above_cost = 100000（默认）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jit_inline_above_cost = 500000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jit_optimize_above_cost = 500000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只有优化器估算代价超过阈值，才值得编译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向量化 vs 编译：谁更快取决于瓶颈在哪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cache 缺失多 → 向量化更能隐藏延迟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数据在 cache 里 → 编译后指令数更少者胜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出处：Neumann, VLDB 2011；Kersten et al., PVLDB 2018（向量化与编译的系统性对比）。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实验流程与思考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流程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① 跑通 notebook，记录解释执行的耗时与命中数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② 观察生成出来的代码文本，指出谓词被内联到了哪一行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③ 改数据量：把 books 从 6 万降到 6 千，重测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④ 画出「数据量—加速比」曲线，找出盈亏平衡点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思考题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为什么数据量小的时候生成代码反而不占优？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如果谓词是运行期才知道的参数（Prepared Statement），还能内联吗？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09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解释执行对每条元组收「通用性税」：函数调用、类型分支、中间元组装箱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代码生成把算子树摊平成一段直线代码，谓词内联，中间值留在寄存器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 5.18 ms → 3.52 ms（1.47×），books = 60,000 条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编译有成本：PostgreSQL 用 jit_above_cost = 100000 控制启用时机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向量化隐藏 cache miss，编译减少指令数——取舍取决于瓶颈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