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1737360" cy="68580"/>
          </a:xfrm>
          <a:prstGeom prst="rect">
            <a:avLst/>
          </a:prstGeom>
          <a:solidFill>
            <a:srgbClr val="8EA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515600" cy="9144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>
                <a:solidFill>
                  <a:srgbClr val="8EAAC8"/>
                </a:solidFill>
                <a:latin typeface="Microsoft YaHei"/>
              </a:rPr>
              <a:t>实验 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0972800" cy="146304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800"/>
              </a:spcAft>
            </a:pPr>
            <a:r>
              <a:rPr sz="4000" b="1">
                <a:solidFill>
                  <a:srgbClr val="FFFFFF"/>
                </a:solidFill>
                <a:latin typeface="Microsoft YaHei"/>
              </a:rPr>
              <a:t>结果子数据库（Result-DB）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00400"/>
            <a:ext cx="10972800" cy="109728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D6E2EE"/>
                </a:solidFill>
                <a:latin typeface="Microsoft YaHei"/>
              </a:rPr>
              <a:t>只想拿到「参与连接的那些元组」，怎么办？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80560"/>
            <a:ext cx="10972800" cy="18288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扩展 SQL：SELECT RESULTDB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两种 SQL 改写方法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Yannakakis 算法：用半连接做原生实现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Push 执行模型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2/8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查询计划是一棵算子树：叶子是关系/扫描，往上是过滤、连接，根是收集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2E7D52"/>
                </a:solidFill>
                <a:latin typeface="Microsoft YaHei"/>
              </a:rPr>
              <a:t>Push：叶子驱动循环，把每条元组推给父算子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三阶段：interpret_open() / interpret_next(tup) / interpret_close()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Pull（Volcano / 迭代器）：根调用 next() 向下拉取，open/next/close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出处：Graefe, Volcano, 1990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本仓库采用 push 模型</a:t>
            </a:r>
          </a:p>
        </p:txBody>
      </p:sp>
      <p:pic>
        <p:nvPicPr>
          <p:cNvPr id="6" name="Picture 5" descr="fig_push_pipe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29718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5806440"/>
            <a:ext cx="11155680" cy="777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5897880"/>
            <a:ext cx="1088136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open() 自顶向下传播，元组自底向上 push，close() 释放资源。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半连接：只保留能匹配上的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3/8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半连接 R ⋉ S：R 中能在 S 里找到匹配的元组（只保留左关系列）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用途：删掉不参与任何连接结果的悬空元组（dangling tuples）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在 Result-DB 里：每个参与关系只保留真正参与连接的那些元组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这样得到的结果叫「结果子数据库」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比完整的连接结果小得多 —— 中间不必物化大表</a:t>
            </a:r>
          </a:p>
        </p:txBody>
      </p:sp>
      <p:pic>
        <p:nvPicPr>
          <p:cNvPr id="6" name="Picture 5" descr="fig_push_pipe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两种 SQL 改写方法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4/8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① 动态 SELECT DISTINCT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把一条 SELECT RESULTDB 拆成多条 SELECT DISTINCT，每个关系一条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C00000"/>
                </a:solidFill>
                <a:latin typeface="Microsoft YaHei"/>
              </a:rPr>
              <a:t>缺点：本质上同一个查询被重复执行多次（只有 SELECT 子句不同）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② 物化 SELECT DISTINCT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先把单表结果物化成临时物化视图（MV），再从中取各关系的结果集，最后删掉 MV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优点：避免重复计算；缺点：要物化一个可能很大的中间结果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取舍：前期物化成本 vs 重复计算成本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Yannakakis 算法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5/8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适用于无环（acyclic）的连接查询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步骤 1：在连接图中任选一个节点作根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步骤 2：自底向上做半连接归约（叶 → 根），再自顶向下做半连接归约（根 → 叶）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步骤 3：用归约后的关系做最终连接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两趟之后，所有悬空元组一定被清除（即 full reducer）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原始论文：Yannakakis, VLDB 1981, pp.82–94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两种改写的取舍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6/8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1371600"/>
          <a:ext cx="941832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9440"/>
                <a:gridCol w="3139440"/>
                <a:gridCol w="3139440"/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方法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优点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代价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动态 SELECT DISTINCT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无需额外存储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同一查询重复执行多次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物化 SELECT DISTINCT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避免重复计算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需物化可能很大的中间结果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Yannakakis 原生算法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不物化大表，两趟半连接即归约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仅适用于无环连接查询</a:t>
                      </a:r>
                    </a:p>
                  </a:txBody>
                  <a:tcPr anchor="ctr" marL="91440" marR="9144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与后续实验的连接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7/8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半连接归约的思想在分布式连接里再次出现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那里它省的是网络传输量，这里省的是中间结果大小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同一思想，不同瓶颈 —— 这是数据库设计里的常见模式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下一步：实验 09 把这条流水线「编译」成一段专用代码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实验 08 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8/8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371600"/>
            <a:ext cx="10515600" cy="4206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645920"/>
            <a:ext cx="9875520" cy="36576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Push 模型：叶子驱动循环，三阶段 open / next / close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半连接 R ⋉ S 只保留能匹配上的元组，用于清除悬空元组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Result-DB 返回「结果子数据库」，比完整连接结果小得多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Yannakakis 算法：自底向上 + 自顶向下两趟半连接归约，适用于无环查询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思考：如果连接图有环，Yannakakis 算法还能直接用吗？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