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基数树与圣诞树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按键的「表示」索引，而不是按比较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Trie：共享前缀，共享路径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Radix Trie：路径压缩省节点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查找代价与键长相关，与键数无关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标准 Trie vs Radix 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2/7</a:t>
            </a:r>
          </a:p>
        </p:txBody>
      </p:sp>
      <p:pic>
        <p:nvPicPr>
          <p:cNvPr id="5" name="Picture 4" descr="fig_tr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9022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插入 CAR、CAT、CATS、DOG、DOGS、DOT。左：标准 Trie 11 个节点；右：Radix Trie 9 个节点（单孩子链被压成一条多字符标签的边）。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Trie 的核心性质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按键的表示（字符 / 字节 / 位）逐段分支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共享前缀的键共享路径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查找代价取决于键的长度，与存了多少键无关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这对字符串键、前缀查询、路由表很有吸引力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代价：扇出大时，每个节点都开满槽位很浪费</a:t>
            </a:r>
          </a:p>
        </p:txBody>
      </p:sp>
      <p:pic>
        <p:nvPicPr>
          <p:cNvPr id="6" name="Picture 5" descr="fig_tr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5113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Radix Trie：路径压缩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把只有一个孩子的连续节点链，合并成一条带多字符标签的边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省：节点数、指针数、树高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代价：查询时要比较多字符标签；插入时可能需要分裂一条边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实测：6 个共享前缀的键，标准 Trie 11 节点 → Radix Trie 9 节点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节点描述符（descriptor）：紧凑标明哪些分支存在，避免稀疏扇出浪费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ART（Adaptive Radix Tree）用 Node4/16/48/256 随孩子数增长或收缩</a:t>
            </a:r>
          </a:p>
        </p:txBody>
      </p:sp>
      <p:pic>
        <p:nvPicPr>
          <p:cNvPr id="6" name="Picture 5" descr="fig_tr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5113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「圣诞树」：带缓冲的变体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圣诞树 = Radix Trie + 节点缓冲区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插入先落到缓冲区，攒够再下推到子树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目的：把随机的小写入变成批量的顺序写入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还有 crystal ball 变体：用预测决定何时提前下推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思想与 LSM 树的写缓冲一致：用延迟换吞吐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什么时候选 Trie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6/7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场景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适合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理由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数值键的等值 + 范围查询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B+ 树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比较次数少，支持范围扫描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字符串键的前缀查询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Radix Trie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代价与键长相关，与键数无关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低基数列的多谓词组合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位图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位运算直接求交并补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写入密集 + 字符串键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带缓冲的 Trie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把随机小写变成批量顺序写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06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7/7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Trie 按键的表示索引，查找代价取决于键长而非键数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Radix Trie 用路径压缩换节点数：实测 11 → 9（6 个共享前缀的键）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节点描述符与 ART 的自适应节点解决稀疏扇出的浪费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圣诞树 = Radix Trie + 节点缓冲，思想与 LSM 写缓冲一致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思考：如果键是 64 位整数而不是字符串，Trie 还合适吗？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