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pandas 中的位序列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布尔掩码就是位序列 —— 把第 4 个实验的思想接到日常工具上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DataFrame 的布尔掩码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掩码的组合：&amp; | ~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为什么这跟数据库里的位图索引是同一件事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布尔掩码就是位序列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df['city'] == 'NY' 产生一条布尔序列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第 i 位为 1 表示第 i 行满足条件 —— 与位图索引的定义完全一致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多条掩码可以用 &amp; | ~ 组合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组合后的掩码直接用于 df[mask] 过滤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这就是为什么位图索引的思想并不「遥远」</a:t>
            </a:r>
          </a:p>
        </p:txBody>
      </p:sp>
      <p:pic>
        <p:nvPicPr>
          <p:cNvPr id="6" name="Picture 5" descr="fig_pandas_mas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3982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上：city=='NY'；中：house_number&lt;100；下：两者 AND。每一条掩码就是一条位序列。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动手：从掩码到过滤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import pandas as pd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df = pd.DataFrame({...})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m1 = df['city'] == 'NY'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m2 = df['house_number'] &lt; 100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df[m1 &amp; m2]        # 组合掩码直接过滤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注意：Python 的 and/or 不适用，必须用 &amp; / | 且加括号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原因：&amp; 是逐元素位运算，and 是整体布尔运算</a:t>
            </a:r>
          </a:p>
        </p:txBody>
      </p:sp>
      <p:pic>
        <p:nvPicPr>
          <p:cNvPr id="6" name="Picture 5" descr="fig_pandas_mas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3982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与数据库位图索引的对应关系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pandas 布尔掩码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数据库位图索引的一条位向量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m1 &amp; m2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两条位图的 AND，可以在压缩数据上直接做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df[mask]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用位序列取出对应行（实际数据库中是回表）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差别：pandas 在内存里、逐元素实现；数据库要处理磁盘 I/O 与压缩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什么时候这条思路会失效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高基数列：取值数接近行数 → 位图总大小约 O(n²) 位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此时连压缩也救不回来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频繁更新：改一行要改多条位图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pandas 里没有这个问题（掩码是现算的），但数据库里是维护成本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所以：位图适合低基数、读多的分析型列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一个可直接运行的练习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构造 10 万行、city 5 个取值、value 0–999 的 DataFrame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分别用 (a) 逐行 apply 判断 (b) 掩码组合 完成同一个查询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用 %timeit 比较两者耗时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C00000"/>
                </a:solidFill>
                <a:latin typeface="Microsoft YaHei"/>
              </a:rPr>
              <a:t>再把 city 的取值数改成 50 000（高基数），观察掩码是否还划算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预期：向量化掩码明显快；高基数下掩码的构建成本上升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05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7/7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pandas 的布尔掩码就是一条位序列，与位图索引的定义完全一致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组合掩码要用 &amp; | ~（逐元素位运算），不能用 and / or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数据库与 pandas 的差别在 I/O、压缩与维护成本，思想本身相同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位图只适合低基数、读多的列；高基数列上代价是 O(n²) 量级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思考：为什么 pandas 里高基数不影响，而数据库里会致命？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