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1737360" cy="68580"/>
          </a:xfrm>
          <a:prstGeom prst="rect">
            <a:avLst/>
          </a:prstGeom>
          <a:solidFill>
            <a:srgbClr val="8EA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515600" cy="9144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>
                <a:solidFill>
                  <a:srgbClr val="8EAAC8"/>
                </a:solidFill>
                <a:latin typeface="Microsoft YaHei"/>
              </a:rPr>
              <a:t>实验 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0972800" cy="146304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800"/>
              </a:spcAft>
            </a:pPr>
            <a:r>
              <a:rPr sz="4000" b="1">
                <a:solidFill>
                  <a:srgbClr val="FFFFFF"/>
                </a:solidFill>
                <a:latin typeface="Microsoft YaHei"/>
              </a:rPr>
              <a:t>位图索引与 Bloom 过滤器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00400"/>
            <a:ext cx="10972800" cy="109728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D6E2EE"/>
                </a:solidFill>
                <a:latin typeface="Microsoft YaHei"/>
              </a:rPr>
              <a:t>两种结构，一个共同点：都归结为「位」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80560"/>
            <a:ext cx="10972800" cy="18288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位图：精确，用位运算求值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WAH 压缩：稀疏位图能压多小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Bloom：概率型预过滤，没有假阴性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位图索引的定义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2/10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对某列的每个取值存一条位向量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等值编码：E_v[i] = 1 ⟺ A[i] = v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范围编码：R_v[i] = 1 ⟺ A[i] ≤ v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E7D52"/>
                </a:solidFill>
                <a:latin typeface="Microsoft YaHei"/>
              </a:rPr>
              <a:t>谓词变成位运算：AND 求交、OR 求并、NOT 求补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一次可以对整个机器字（64 位）运算</a:t>
            </a:r>
          </a:p>
        </p:txBody>
      </p:sp>
      <p:pic>
        <p:nvPicPr>
          <p:cNvPr id="6" name="Picture 5" descr="fig_bitmap_op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25618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5806440"/>
            <a:ext cx="11155680" cy="777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5897880"/>
            <a:ext cx="1088136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city='New York' AND (street='Unistreet' OR street='BigDataStreet')：两步位运算得出结果，不逐行判断。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两种编码的取舍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3/10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371600"/>
          <a:ext cx="941832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9440"/>
                <a:gridCol w="3139440"/>
                <a:gridCol w="3139440"/>
              </a:tblGrid>
              <a:tr h="502920"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等值编码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范围编码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等值查询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读 1 条位图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需对相邻范围位图求差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范围查询 A ≤ v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要 OR 很多条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读 1 条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区间 (v_a, v_b]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OR 多条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R_b AND NOT R_a</a:t>
                      </a:r>
                    </a:p>
                  </a:txBody>
                  <a:tcPr anchor="ctr" marL="91440" marR="9144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71600" y="3675888"/>
            <a:ext cx="9418320" cy="566928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54480" y="3730752"/>
            <a:ext cx="9144000" cy="50292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0">
                <a:solidFill>
                  <a:srgbClr val="1F4E79"/>
                </a:solidFill>
                <a:latin typeface="Microsoft YaHei"/>
              </a:rPr>
              <a:t>范围编码要求属性有序，所以教学中常假定范围编码位图的属性为整数。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实测：位图把查询压到什么程度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4/10</a:t>
            </a:r>
          </a:p>
        </p:txBody>
      </p:sp>
      <p:pic>
        <p:nvPicPr>
          <p:cNvPr id="5" name="Picture 4" descr="fig_bitmap_be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188720"/>
            <a:ext cx="9235440" cy="369417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63040" y="5943600"/>
            <a:ext cx="9235440" cy="6400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45920" y="5989320"/>
            <a:ext cx="8869680" cy="54864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N = 500 000，查询命中 19 845 行。左：朴素扫描 153.588 ms vs 位图查询 1.5184 ms（约 101×）；右：构建索引 7 660 ms 是一次性成本。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索引的经济学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5/10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一次性的构建成本，被反复的查询摊薄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C00000"/>
                </a:solidFill>
                <a:latin typeface="Microsoft YaHei"/>
              </a:rPr>
              <a:t>构建 7 660 ms · 朴素查询 153.588 ms · 位图查询 1.5184 ms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C00000"/>
                </a:solidFill>
                <a:latin typeface="Microsoft YaHei"/>
              </a:rPr>
              <a:t>加速比约 101×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反过来：写频繁的表上建位图索引要非常谨慎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位运算的代价与位图长度成正比，与数据分布无关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E7D52"/>
                </a:solidFill>
                <a:latin typeface="Microsoft YaHei"/>
              </a:rPr>
              <a:t>所以「基数高不高」才是决定因素</a:t>
            </a:r>
          </a:p>
        </p:txBody>
      </p:sp>
      <p:pic>
        <p:nvPicPr>
          <p:cNvPr id="6" name="Picture 5" descr="fig_bitmap_be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23774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压缩：WAH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6/10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Word-Aligned Hybrid：字对齐的游程编码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填充字（fill word）：全 0 或全 1 的连续字，用一个字表示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字面字（literal word）：有混合位，原样存储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E7D52"/>
                </a:solidFill>
                <a:latin typeface="Microsoft YaHei"/>
              </a:rPr>
              <a:t>字对齐的意义：布尔运算可直接在压缩数据上做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出处：Wu, Otoo, Shoshani, ACM TODS 2006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另一种主流方案：Roaring Bitmap（array / bitset / run 三种容器自适应）</a:t>
            </a:r>
          </a:p>
        </p:txBody>
      </p:sp>
      <p:pic>
        <p:nvPicPr>
          <p:cNvPr id="6" name="Picture 5" descr="fig_wah_compre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234141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5806440"/>
            <a:ext cx="11155680" cy="777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5897880"/>
            <a:ext cx="1088136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N = 100 000 位。数据越稀疏、置位越聚簇，WAH 越划算；密度到 10% 以上压缩基本失效。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WAH 实测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7/10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371600"/>
          <a:ext cx="941832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4580"/>
                <a:gridCol w="2354580"/>
                <a:gridCol w="2354580"/>
                <a:gridCol w="2354580"/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置位密度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未压缩（字）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随机分布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聚簇分布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0.1%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3 125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204（6.5%）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5（0.16%）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1%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3 125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1 532（49%）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5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10%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3 125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3 123（≈100%）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5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50%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3 125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3 125（100%）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5</a:t>
                      </a:r>
                    </a:p>
                  </a:txBody>
                  <a:tcPr anchor="ctr" marL="91440" marR="9144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71600" y="4178808"/>
            <a:ext cx="9418320" cy="566928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54480" y="4233672"/>
            <a:ext cx="9144000" cy="50292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0">
                <a:solidFill>
                  <a:srgbClr val="1F4E79"/>
                </a:solidFill>
                <a:latin typeface="Microsoft YaHei"/>
              </a:rPr>
              <a:t>单位：32 位字。密度高到一定程度后压缩失效 —— 位图索引不是万能的。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Bloom 过滤器：原理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8/10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m 位数组 + k 个哈希函数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插入：把键的 k 个哈希位置置 1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E7D52"/>
                </a:solidFill>
                <a:latin typeface="Microsoft YaHei"/>
              </a:rPr>
              <a:t>查询：有一个为 0 → 一定不存在；全为 1 → 可能存在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关键性质：没有假阴性（不支持删除的前提下）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所以它是完美的预过滤器 —— 说「没有」就可以直接跳过昂贵 I/O</a:t>
            </a:r>
          </a:p>
        </p:txBody>
      </p:sp>
      <p:pic>
        <p:nvPicPr>
          <p:cNvPr id="6" name="Picture 5" descr="fig_bloom_fp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3200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5806440"/>
            <a:ext cx="11155680" cy="777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5897880"/>
            <a:ext cx="1088136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实测假阳性率（方块）与理论值 (1−e^{−kn/m})^k（圆点）几乎重合。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Bloom 的三个公式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9/10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假阳性率  p ≈ (1 − e^{−kn/m})^k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最优哈希数  k* = (m/n) · ln 2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所需位数  m = − n·ln p / (ln 2)²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m = 位数组长度（bit）；n = 已插入元素数；k = 哈希函数个数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k 不是越大越好：太小区分度不够，太大很快填满数组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E7D52"/>
                </a:solidFill>
                <a:latin typeface="Microsoft YaHei"/>
              </a:rPr>
              <a:t>固定 m/n = 12 时，k* ≈ 8.32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应用：LSM/SSTable（Bigtable、Cassandra）、PostgreSQL bloom 扩展</a:t>
            </a:r>
          </a:p>
        </p:txBody>
      </p:sp>
      <p:pic>
        <p:nvPicPr>
          <p:cNvPr id="6" name="Picture 5" descr="fig_bloom_ko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31466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实验 04 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10/10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371600"/>
            <a:ext cx="10515600" cy="4206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645920"/>
            <a:ext cx="9875520" cy="36576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位图把谓词变成位运算：实测加速约 101×（153.588 ms → 1.5184 ms）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WAH 字对齐游程编码：稀疏 + 聚簇时压到 6.5% / 0.16%，密度 &gt;10% 失效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Bloom：p ≈ (1−e^{−kn/m})^k，k* = (m/n)ln2；实测与理论偏差 ≤ 0.0016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Bloom 没有假阴性 → 只能做「肯定不存在」的排除，命中必须回表复核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思考：要让假阳性率降到 1%，每个元素大约需要多少位？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