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B+ 树：从插入到分裂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为什么 20 万个键的树只有 4 层？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亲手构建一棵 B+ 树，观察分裂与叶链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高度公式与实测对照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点查代价：B+ 树 vs 二分 vs 全表扫描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B+ 树长什么样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多路平衡搜索树，两条关键设计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内部节点只存分隔键和子指针，不存数据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全部数据项在叶节点，叶节点之间用链表横向串联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点查：从根按分隔键一路下降，O(log n)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范围扫描：定位下界，沿叶链顺序走</a:t>
            </a:r>
          </a:p>
        </p:txBody>
      </p:sp>
      <p:pic>
        <p:nvPicPr>
          <p:cNvPr id="6" name="Picture 5" descr="fig_btree_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7969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实测构建：依次插入 1…20（叶容量 4、内节点容量 3），橙色为内部节点，蓝色为叶节点，绿色箭头为叶链。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B+ 树 vs B 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B 树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B+ 树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内部节点存数据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是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否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扇出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较低（节点里塞了数据）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较高（只放键和指针）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范围扫描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需在树中来回遍历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定位一次，沿叶链顺序走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67588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73075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范围扫描在数据库中极其常见（BETWEEN、前缀匹配、排序取前 N 条），这是 B+ 树胜出的原因。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高度：矮而胖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h ≈ ⌈log_F P⌉，H ≈ 1 + ⌈log_F P⌉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N = 索引项数；L = 每叶页项数；P = ⌈N/L⌉ = 叶页数；F = 平均扇出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h 计根到叶的边数，H 计访问的索引页层数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常见的 log_F(N) 忽略了叶容量，是渐近简写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实测：N = 200 000 → 树高只有 4 层，节点 6444，叶 6249</a:t>
            </a:r>
          </a:p>
        </p:txBody>
      </p:sp>
      <p:pic>
        <p:nvPicPr>
          <p:cNvPr id="6" name="Picture 5" descr="fig_btree_grow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77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左：树高随数据量增长极慢（对数级）；右：节点数近似线性增长，绝大部分是叶节点。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实测：树高与节点数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2354580"/>
                <a:gridCol w="2354580"/>
                <a:gridCol w="23545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键数 N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树高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节点总数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叶节点数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63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62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322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312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1 610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1 562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200 000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6 444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6 249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68172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73659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叶容量 64、内节点容量 63，真实构建后统计。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点查代价对比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6/9</a:t>
            </a:r>
          </a:p>
        </p:txBody>
      </p:sp>
      <p:pic>
        <p:nvPicPr>
          <p:cNvPr id="5" name="Picture 4" descr="fig_btree_loo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49871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200 000，随机 2 000 次查询。B+ 树平均检查 10.0 个单元，有序数组二分 17，全表顺序扫描均值 100 000。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分裂、合并与填充因子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插入溢出 → 分裂：约一半条目移到新节点，父节点增加分隔键与下链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只有根分裂时，树才长高一层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删除低于最低占用率 → 先向兄弟借，不够再合并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填充因子（fill factor）：PostgreSQL B-tree 默认 90%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调低 → 预留空间、减少分裂，但页数变多；调高 → 省空间，适合静态数据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分裂要写新页、改父页、记 WAL，是写放大的来源</a:t>
            </a:r>
          </a:p>
        </p:txBody>
      </p:sp>
      <p:pic>
        <p:nvPicPr>
          <p:cNvPr id="6" name="Picture 5" descr="fig_btree_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7969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什么时候不该建索引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每个索引都增加 INSERT / DELETE / UPDATE 的维护与日志成本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小表顺序扫描常常比「走索引再回表」更便宜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低选择度谓词返回表中很大比例的行时，随机回表可能超过顺序扫描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写多读少、索引很少被用到的场景，维护成本大于收益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这些都不是固定阈值，要由统计信息和执行计划验证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延伸：B+ 树的内部节点本身就是数据的一种模型 → 可用来做等深分区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03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9/9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B+ 树：内部节点只放分隔键，数据全在叶节点，叶链支持范围扫描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20 万个键只有 4 层 —— 一次点查最多读 4 个索引页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点查平均检查 10.0 个单元（二分 17，全表扫描 100 000）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只有根分裂时树才长高；填充因子是写放大与空间的权衡旋钮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思考：一棵扇出 100、叶页放 200 条的 B+ 树，存 1 亿个键需要几层？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