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RAID 嵌套的代价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32 块盘，摆成一条宽带好，还是嵌套起来好？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用成本模型穷举全部 15 种真正的嵌套方式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核心公式：read(RAID 0) = min(成员吞吐) × 成员数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结论：纯条带没有理由嵌套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为什么需要 RAID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多块盘拼起来，换吞吐与容错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但盘越多越危险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MTTF(阵列) = MTTF(单盘) / 盘数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算例：49 块 × 40 000 小时 → 阵列仅约 816 小时，远低于大型机盘的约 50 000 小时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这就是必须引入冗余的定量理由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原始论文：Patterson, Gibson, Katz, SIGMOD 1988</a:t>
            </a:r>
          </a:p>
        </p:txBody>
      </p:sp>
      <p:pic>
        <p:nvPicPr>
          <p:cNvPr id="6" name="Picture 5" descr="fig_raid_leve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9196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右图：各 RAID 级别在容量利用率、容错、顺序读吞吐三项上的取舍。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RAID 级别与容量利用率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/>
                <a:gridCol w="1883664"/>
                <a:gridCol w="1883664"/>
                <a:gridCol w="1883664"/>
                <a:gridCol w="1883664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级别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做法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容量利用率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可容忍失效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顺序读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RAID 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条带化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100%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0 块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N 倍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RAID 1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镜像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块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N 倍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RAID 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分布式奇偶校验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(N−1)/N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块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N−1 倍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RAID 6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双份校验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(N−2)/N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 块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N−2 倍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RAID 10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条带 + 镜像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视镜像对而定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N 倍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468172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473659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容量利用率由各级别定义直接推出；级别定义参见 Red Hat 官方文档《Managing Storage Devices》。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本仓库的 RAID 0 吞吐模型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4/8</a:t>
            </a:r>
          </a:p>
        </p:txBody>
      </p:sp>
      <p:pic>
        <p:nvPicPr>
          <p:cNvPr id="5" name="Picture 4" descr="fig_raid_nes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41979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左：32 块设备的全部 15 种嵌套方式的顺序读吞吐；右：吞吐只由顶层宽度决定，恰为 100×(a+1) MB/s，15 种方案无一例外。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为什么嵌套是浪费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看最外层的成员：a 块裸盘 + 1 个嵌套子阵列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裸盘把 min 锁死在 100 MB/s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于是子阵列自己那点更高吞吐被白白丢掉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乘数只剩成员数 a+1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嵌套等于把一堆盘折叠成了一个成员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扁平 RAID 0（32 块）3200 MB/s；最好的真正嵌套 16×2 只有 1700 MB/s</a:t>
            </a:r>
          </a:p>
        </p:txBody>
      </p:sp>
      <p:pic>
        <p:nvPicPr>
          <p:cNvPr id="6" name="Picture 5" descr="fig_raid_nes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7016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公式：read(RAID 0) = min(成员顺序读吞吐) × 成员数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什么时候嵌套才有意义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纯条带没有理由嵌套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嵌套只有在某一层能带来扁平条带没有的东西时才值得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最典型：容错（镜像层或校验层）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那是用吞吐或容量换可靠性，是明确的取舍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条带大小也有影响：太小→元数据/寻道开销大；太大→小块随机 I/O 无法并行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红帽建议：RAID 10 取 256 KiB；RAID 6 让 full stripe 落在 1–2 MiB</a:t>
            </a:r>
          </a:p>
        </p:txBody>
      </p:sp>
      <p:pic>
        <p:nvPicPr>
          <p:cNvPr id="6" name="Picture 5" descr="fig_raid_leve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9196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必须写在黑板上的一句话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RAID 不是备份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RAID 只防磁盘失效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它不防：误删除、勒索软件、机房火灾水灾、控制器故障、文件系统 bug、固件损坏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要恢复「昨天下午三点的数据」，只能靠备份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业界通行做法：3-2-1 规则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3 份副本 · 2 种介质 · 1 份异地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02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8/8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RAID 0 吞吐 = min(成员) × 成员数 —— 最慢的成员拖累整条带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32 块盘：扁平 3200 MB/s，最好的嵌套 16×2 只有 1700 MB/s；吞吐 = 100×(顶层宽度+1)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纯条带没有理由嵌套；嵌套只在换来容错时才值得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RAID 不是备份 —— 防磁盘失效 ≠ 能恢复任意时间点的数据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思考：如果要同时要吞吐和容错，32 块盘你会怎么摆？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